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1" r:id="rId4"/>
  </p:sldMasterIdLst>
  <p:notesMasterIdLst>
    <p:notesMasterId r:id="rId10"/>
  </p:notesMasterIdLst>
  <p:sldIdLst>
    <p:sldId id="417" r:id="rId5"/>
    <p:sldId id="410" r:id="rId6"/>
    <p:sldId id="414" r:id="rId7"/>
    <p:sldId id="413" r:id="rId8"/>
    <p:sldId id="4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E21E19"/>
    <a:srgbClr val="918485"/>
    <a:srgbClr val="9D9BBA"/>
    <a:srgbClr val="F8CCCE"/>
    <a:srgbClr val="4472C4"/>
    <a:srgbClr val="FFD44B"/>
    <a:srgbClr val="7F7F7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9B0DE-7240-430C-8425-09A5A54A36E3}" v="1" dt="2021-10-27T09:38:31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3979" autoAdjust="0"/>
  </p:normalViewPr>
  <p:slideViewPr>
    <p:cSldViewPr snapToGrid="0" snapToObjects="1">
      <p:cViewPr varScale="1">
        <p:scale>
          <a:sx n="107" d="100"/>
          <a:sy n="107" d="100"/>
        </p:scale>
        <p:origin x="7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hinunt Manowaranunn [TH]" userId="373e4846-035b-402a-8a48-7c046da8ebda" providerId="ADAL" clId="{1F79B0DE-7240-430C-8425-09A5A54A36E3}"/>
    <pc:docChg chg="undo custSel modSld">
      <pc:chgData name="Nithinunt Manowaranunn [TH]" userId="373e4846-035b-402a-8a48-7c046da8ebda" providerId="ADAL" clId="{1F79B0DE-7240-430C-8425-09A5A54A36E3}" dt="2021-10-27T09:38:33.632" v="111" actId="207"/>
      <pc:docMkLst>
        <pc:docMk/>
      </pc:docMkLst>
      <pc:sldChg chg="modSp mod">
        <pc:chgData name="Nithinunt Manowaranunn [TH]" userId="373e4846-035b-402a-8a48-7c046da8ebda" providerId="ADAL" clId="{1F79B0DE-7240-430C-8425-09A5A54A36E3}" dt="2021-10-27T09:38:33.632" v="111" actId="207"/>
        <pc:sldMkLst>
          <pc:docMk/>
          <pc:sldMk cId="1292235000" sldId="414"/>
        </pc:sldMkLst>
        <pc:spChg chg="mod">
          <ac:chgData name="Nithinunt Manowaranunn [TH]" userId="373e4846-035b-402a-8a48-7c046da8ebda" providerId="ADAL" clId="{1F79B0DE-7240-430C-8425-09A5A54A36E3}" dt="2021-10-27T09:38:33.632" v="111" actId="207"/>
          <ac:spMkLst>
            <pc:docMk/>
            <pc:sldMk cId="1292235000" sldId="414"/>
            <ac:spMk id="3" creationId="{00000000-0000-0000-0000-000000000000}"/>
          </ac:spMkLst>
        </pc:spChg>
        <pc:picChg chg="mod">
          <ac:chgData name="Nithinunt Manowaranunn [TH]" userId="373e4846-035b-402a-8a48-7c046da8ebda" providerId="ADAL" clId="{1F79B0DE-7240-430C-8425-09A5A54A36E3}" dt="2021-10-27T09:38:01.045" v="26" actId="1076"/>
          <ac:picMkLst>
            <pc:docMk/>
            <pc:sldMk cId="1292235000" sldId="414"/>
            <ac:picMk id="4" creationId="{D33693A1-CAAD-4AD9-8D53-9F8293193B78}"/>
          </ac:picMkLst>
        </pc:picChg>
        <pc:picChg chg="mod">
          <ac:chgData name="Nithinunt Manowaranunn [TH]" userId="373e4846-035b-402a-8a48-7c046da8ebda" providerId="ADAL" clId="{1F79B0DE-7240-430C-8425-09A5A54A36E3}" dt="2021-10-27T09:38:01.045" v="26" actId="1076"/>
          <ac:picMkLst>
            <pc:docMk/>
            <pc:sldMk cId="1292235000" sldId="414"/>
            <ac:picMk id="5" creationId="{6E9DA751-3E05-4920-950B-3E6FC39C4245}"/>
          </ac:picMkLst>
        </pc:picChg>
        <pc:picChg chg="mod">
          <ac:chgData name="Nithinunt Manowaranunn [TH]" userId="373e4846-035b-402a-8a48-7c046da8ebda" providerId="ADAL" clId="{1F79B0DE-7240-430C-8425-09A5A54A36E3}" dt="2021-10-27T09:38:01.045" v="26" actId="1076"/>
          <ac:picMkLst>
            <pc:docMk/>
            <pc:sldMk cId="1292235000" sldId="414"/>
            <ac:picMk id="6" creationId="{BAF58431-1769-4673-8FB4-107B01676720}"/>
          </ac:picMkLst>
        </pc:picChg>
      </pc:sldChg>
      <pc:sldChg chg="modSp mod">
        <pc:chgData name="Nithinunt Manowaranunn [TH]" userId="373e4846-035b-402a-8a48-7c046da8ebda" providerId="ADAL" clId="{1F79B0DE-7240-430C-8425-09A5A54A36E3}" dt="2021-10-27T09:37:34.236" v="0" actId="13926"/>
        <pc:sldMkLst>
          <pc:docMk/>
          <pc:sldMk cId="77589597" sldId="417"/>
        </pc:sldMkLst>
        <pc:spChg chg="mod">
          <ac:chgData name="Nithinunt Manowaranunn [TH]" userId="373e4846-035b-402a-8a48-7c046da8ebda" providerId="ADAL" clId="{1F79B0DE-7240-430C-8425-09A5A54A36E3}" dt="2021-10-27T09:37:34.236" v="0" actId="13926"/>
          <ac:spMkLst>
            <pc:docMk/>
            <pc:sldMk cId="77589597" sldId="41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1D19-3A77-4216-9688-09064AB71D51}" type="datetimeFigureOut">
              <a:rPr lang="th-TH" smtClean="0"/>
              <a:t>27/10/64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00E24-7456-42CF-95CA-A930F9EEEE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865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67"/>
            <a:ext cx="12191450" cy="6857933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758" y="1828665"/>
            <a:ext cx="7770762" cy="5331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63" baseline="0">
                <a:solidFill>
                  <a:schemeClr val="bg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Subtitle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757" y="2992204"/>
            <a:ext cx="3351204" cy="3051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93">
                <a:solidFill>
                  <a:schemeClr val="bg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Day/Month/Year</a:t>
            </a:r>
            <a:endParaRPr kumimoji="1" lang="zh-CN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F087F-8235-F24A-8CD4-DB1C9763E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0" y="5601551"/>
            <a:ext cx="1567186" cy="1111161"/>
          </a:xfrm>
          <a:prstGeom prst="rect">
            <a:avLst/>
          </a:prstGeom>
        </p:spPr>
      </p:pic>
      <p:sp>
        <p:nvSpPr>
          <p:cNvPr id="18" name="Title 15">
            <a:extLst>
              <a:ext uri="{FF2B5EF4-FFF2-40B4-BE49-F238E27FC236}">
                <a16:creationId xmlns:a16="http://schemas.microsoft.com/office/drawing/2014/main" id="{6244CB89-6DB8-2B4E-B528-82075B7C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57" y="1073172"/>
            <a:ext cx="8457801" cy="735682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2267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A_Comparison_Title+Sub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0662"/>
            <a:ext cx="10515600" cy="566721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1049725"/>
            <a:ext cx="10515600" cy="550863"/>
          </a:xfrm>
        </p:spPr>
        <p:txBody>
          <a:bodyPr anchor="ctr"/>
          <a:lstStyle>
            <a:lvl1pPr marL="0" indent="0">
              <a:buNone/>
              <a:defRPr sz="2400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 title styles</a:t>
            </a:r>
          </a:p>
        </p:txBody>
      </p:sp>
    </p:spTree>
    <p:extLst>
      <p:ext uri="{BB962C8B-B14F-4D97-AF65-F5344CB8AC3E}">
        <p14:creationId xmlns:p14="http://schemas.microsoft.com/office/powerpoint/2010/main" val="240181905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Title24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77390"/>
            <a:ext cx="10515600" cy="70103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2641210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B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77390"/>
            <a:ext cx="10515600" cy="70103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8014073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B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77390"/>
            <a:ext cx="10515600" cy="70103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17400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B_Title24+Sub Title18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0662"/>
            <a:ext cx="10515600" cy="56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104972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 title styles</a:t>
            </a:r>
          </a:p>
        </p:txBody>
      </p:sp>
    </p:spTree>
    <p:extLst>
      <p:ext uri="{BB962C8B-B14F-4D97-AF65-F5344CB8AC3E}">
        <p14:creationId xmlns:p14="http://schemas.microsoft.com/office/powerpoint/2010/main" val="1935908425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B_Two Content_Title+Sub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0662"/>
            <a:ext cx="10515600" cy="56672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104972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 title styles</a:t>
            </a:r>
          </a:p>
        </p:txBody>
      </p:sp>
    </p:spTree>
    <p:extLst>
      <p:ext uri="{BB962C8B-B14F-4D97-AF65-F5344CB8AC3E}">
        <p14:creationId xmlns:p14="http://schemas.microsoft.com/office/powerpoint/2010/main" val="75248928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B_Comparison_Title+Sub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0662"/>
            <a:ext cx="10515600" cy="56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104972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 title styles</a:t>
            </a:r>
          </a:p>
        </p:txBody>
      </p:sp>
    </p:spTree>
    <p:extLst>
      <p:ext uri="{BB962C8B-B14F-4D97-AF65-F5344CB8AC3E}">
        <p14:creationId xmlns:p14="http://schemas.microsoft.com/office/powerpoint/2010/main" val="4285369128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15959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2043" y="1612433"/>
            <a:ext cx="4945168" cy="43435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1612433"/>
            <a:ext cx="4943404" cy="43435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8" y="6238816"/>
            <a:ext cx="2916593" cy="323968"/>
          </a:xfrm>
        </p:spPr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2044" y="6236208"/>
            <a:ext cx="659934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07204" y="6217920"/>
            <a:ext cx="365760" cy="365760"/>
          </a:xfrm>
        </p:spPr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288" y="303180"/>
            <a:ext cx="10379676" cy="1026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5581258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th" smtClean="0"/>
              <a:pPr/>
              <a:t>‹#›</a:t>
            </a:fld>
            <a:endParaRPr lang="th"/>
          </a:p>
        </p:txBody>
      </p:sp>
    </p:spTree>
    <p:extLst>
      <p:ext uri="{BB962C8B-B14F-4D97-AF65-F5344CB8AC3E}">
        <p14:creationId xmlns:p14="http://schemas.microsoft.com/office/powerpoint/2010/main" val="265691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_Title28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5659" y="216976"/>
            <a:ext cx="8290300" cy="5734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21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892"/>
            <a:ext cx="10515600" cy="5185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4226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hangdalong\Desktop\r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3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86173" y="533156"/>
            <a:ext cx="4952658" cy="685489"/>
          </a:xfrm>
          <a:prstGeom prst="rect">
            <a:avLst/>
          </a:prstGeom>
        </p:spPr>
        <p:txBody>
          <a:bodyPr/>
          <a:lstStyle>
            <a:lvl1pPr marL="407839" marR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3003056" y="1523839"/>
            <a:ext cx="582721" cy="4566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16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86485" y="1523839"/>
            <a:ext cx="4109603" cy="456661"/>
          </a:xfrm>
          <a:prstGeom prst="rect">
            <a:avLst/>
          </a:prstGeom>
        </p:spPr>
        <p:txBody>
          <a:bodyPr/>
          <a:lstStyle>
            <a:lvl1pPr marL="407839" marR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Click here to add a title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3003056" y="2090739"/>
            <a:ext cx="582721" cy="4237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16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4" hasCustomPrompt="1"/>
          </p:nvPr>
        </p:nvSpPr>
        <p:spPr>
          <a:xfrm>
            <a:off x="3585777" y="2090739"/>
            <a:ext cx="4110311" cy="423783"/>
          </a:xfrm>
          <a:prstGeom prst="rect">
            <a:avLst/>
          </a:prstGeom>
        </p:spPr>
        <p:txBody>
          <a:bodyPr/>
          <a:lstStyle>
            <a:lvl1pPr marL="407839" marR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Click here to add a title</a:t>
            </a:r>
            <a:endParaRPr kumimoji="1"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003056" y="2657642"/>
            <a:ext cx="582721" cy="433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16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6" hasCustomPrompt="1"/>
          </p:nvPr>
        </p:nvSpPr>
        <p:spPr>
          <a:xfrm>
            <a:off x="3003056" y="3224543"/>
            <a:ext cx="582721" cy="4330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16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7" hasCustomPrompt="1"/>
          </p:nvPr>
        </p:nvSpPr>
        <p:spPr>
          <a:xfrm>
            <a:off x="3007127" y="3791445"/>
            <a:ext cx="578651" cy="3813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16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38" name="文本占位符 26"/>
          <p:cNvSpPr>
            <a:spLocks noGrp="1"/>
          </p:cNvSpPr>
          <p:nvPr>
            <p:ph type="body" sz="quarter" idx="18" hasCustomPrompt="1"/>
          </p:nvPr>
        </p:nvSpPr>
        <p:spPr>
          <a:xfrm>
            <a:off x="3588261" y="2657642"/>
            <a:ext cx="4107828" cy="433074"/>
          </a:xfrm>
          <a:prstGeom prst="rect">
            <a:avLst/>
          </a:prstGeom>
        </p:spPr>
        <p:txBody>
          <a:bodyPr/>
          <a:lstStyle>
            <a:lvl1pPr marL="407839" marR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Click here to add a title</a:t>
            </a:r>
            <a:endParaRPr kumimoji="1" lang="zh-CN" altLang="en-US" dirty="0"/>
          </a:p>
        </p:txBody>
      </p:sp>
      <p:sp>
        <p:nvSpPr>
          <p:cNvPr id="40" name="文本占位符 30"/>
          <p:cNvSpPr>
            <a:spLocks noGrp="1"/>
          </p:cNvSpPr>
          <p:nvPr>
            <p:ph type="body" sz="quarter" idx="19" hasCustomPrompt="1"/>
          </p:nvPr>
        </p:nvSpPr>
        <p:spPr>
          <a:xfrm>
            <a:off x="3588261" y="3224543"/>
            <a:ext cx="4107827" cy="433076"/>
          </a:xfrm>
          <a:prstGeom prst="rect">
            <a:avLst/>
          </a:prstGeom>
        </p:spPr>
        <p:txBody>
          <a:bodyPr/>
          <a:lstStyle>
            <a:lvl1pPr marL="407839" marR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Click here to add a title</a:t>
            </a:r>
            <a:endParaRPr kumimoji="1" lang="zh-CN" altLang="en-US" dirty="0"/>
          </a:p>
        </p:txBody>
      </p:sp>
      <p:sp>
        <p:nvSpPr>
          <p:cNvPr id="41" name="文本占位符 33"/>
          <p:cNvSpPr>
            <a:spLocks noGrp="1"/>
          </p:cNvSpPr>
          <p:nvPr>
            <p:ph type="body" sz="quarter" idx="20" hasCustomPrompt="1"/>
          </p:nvPr>
        </p:nvSpPr>
        <p:spPr>
          <a:xfrm>
            <a:off x="3585777" y="3791445"/>
            <a:ext cx="4110311" cy="381373"/>
          </a:xfrm>
          <a:prstGeom prst="rect">
            <a:avLst/>
          </a:prstGeom>
        </p:spPr>
        <p:txBody>
          <a:bodyPr/>
          <a:lstStyle>
            <a:lvl1pPr marL="407839" marR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Click here to add a 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035067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67"/>
            <a:ext cx="12191450" cy="6857933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757" y="1046790"/>
            <a:ext cx="8457801" cy="7620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232" b="1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单击此处添加标题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758" y="1828665"/>
            <a:ext cx="7770762" cy="5331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63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单击此处编辑文字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757" y="2992204"/>
            <a:ext cx="3351204" cy="3051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93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407839" marR="0" lvl="0" indent="-407839" algn="l" defTabSz="1087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年／月／日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9" y="5792869"/>
            <a:ext cx="1703491" cy="52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ster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FDD847-52B1-2B4A-9EC7-A44F0AF6D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67"/>
            <a:ext cx="12191450" cy="6857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2967" y="790609"/>
            <a:ext cx="9144000" cy="696285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967" y="1595529"/>
            <a:ext cx="9144000" cy="845521"/>
          </a:xfrm>
        </p:spPr>
        <p:txBody>
          <a:bodyPr/>
          <a:lstStyle>
            <a:lvl1pPr marL="0" indent="0" algn="l">
              <a:buNone/>
              <a:defRPr kumimoji="1" lang="en-US" sz="2000" kern="1200" baseline="0" smtClean="0">
                <a:solidFill>
                  <a:schemeClr val="bg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2B331-39C8-CF4A-A474-8278AA597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0" y="5601551"/>
            <a:ext cx="1567186" cy="11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Title28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9640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5659" y="216976"/>
            <a:ext cx="8290300" cy="5734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21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892"/>
            <a:ext cx="10515600" cy="5185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6932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A_Title28+Sub Title24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736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5" imgH="476" progId="TCLayout.ActiveDocument.1">
                  <p:embed/>
                </p:oleObj>
              </mc:Choice>
              <mc:Fallback>
                <p:oleObj name="think-cell Slide" r:id="rId3" imgW="475" imgH="47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25659" y="839106"/>
            <a:ext cx="10128141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rgbClr val="E21E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 title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25659" y="216976"/>
            <a:ext cx="8290300" cy="5734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21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343727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906673"/>
            <a:ext cx="10515600" cy="1133475"/>
          </a:xfrm>
        </p:spPr>
        <p:txBody>
          <a:bodyPr anchor="ctr">
            <a:normAutofit/>
          </a:bodyPr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7930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A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87148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5" imgH="476" progId="TCLayout.ActiveDocument.1">
                  <p:embed/>
                </p:oleObj>
              </mc:Choice>
              <mc:Fallback>
                <p:oleObj name="think-cell Slide" r:id="rId3" imgW="475" imgH="47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1557"/>
            <a:ext cx="10515600" cy="1172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5696423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A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1557"/>
            <a:ext cx="10515600" cy="1172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796658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A_Two Content_Title+Sub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7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55383"/>
            <a:ext cx="177800" cy="1158874"/>
          </a:xfrm>
          <a:prstGeom prst="rect">
            <a:avLst/>
          </a:prstGeom>
          <a:solidFill>
            <a:srgbClr val="DA1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0662"/>
            <a:ext cx="10515600" cy="566721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1049725"/>
            <a:ext cx="10515600" cy="550863"/>
          </a:xfrm>
        </p:spPr>
        <p:txBody>
          <a:bodyPr anchor="ctr"/>
          <a:lstStyle>
            <a:lvl1pPr marL="0" indent="0">
              <a:buNone/>
              <a:defRPr sz="2400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 title styles</a:t>
            </a:r>
          </a:p>
        </p:txBody>
      </p:sp>
    </p:spTree>
    <p:extLst>
      <p:ext uri="{BB962C8B-B14F-4D97-AF65-F5344CB8AC3E}">
        <p14:creationId xmlns:p14="http://schemas.microsoft.com/office/powerpoint/2010/main" val="172017235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141011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462" y="261882"/>
            <a:ext cx="10383338" cy="117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69356"/>
            <a:ext cx="10515600" cy="4607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1pPr>
          </a:lstStyle>
          <a:p>
            <a:fld id="{27D858C3-BBE9-1645-8218-642D58AF96A7}" type="datetimeFigureOut">
              <a:rPr lang="en-US" smtClean="0"/>
              <a:t>27-Oct-21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0272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1pPr>
          </a:lstStyle>
          <a:p>
            <a:fld id="{0C12FAEA-8CF6-4544-842B-0BACF77DB9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矩形 7"/>
          <p:cNvSpPr/>
          <p:nvPr/>
        </p:nvSpPr>
        <p:spPr>
          <a:xfrm>
            <a:off x="703761" y="261882"/>
            <a:ext cx="73025" cy="431800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E21E19"/>
              </a:solidFill>
              <a:ea typeface="造字工房悦黑体验版常规体" pitchFamily="50" charset="-122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841874" y="465082"/>
            <a:ext cx="63500" cy="225425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E21E19"/>
              </a:solidFill>
              <a:ea typeface="造字工房悦黑体验版常规体" pitchFamily="50" charset="-122"/>
            </a:endParaRPr>
          </a:p>
        </p:txBody>
      </p:sp>
      <p:sp>
        <p:nvSpPr>
          <p:cNvPr id="14" name="矩形 9"/>
          <p:cNvSpPr/>
          <p:nvPr/>
        </p:nvSpPr>
        <p:spPr>
          <a:xfrm>
            <a:off x="1" y="268013"/>
            <a:ext cx="653142" cy="425669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21E19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58" y="6538912"/>
            <a:ext cx="1459514" cy="26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2" r:id="rId19"/>
    <p:sldLayoutId id="2147483883" r:id="rId20"/>
    <p:sldLayoutId id="2147483884" r:id="rId2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C0000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Service name: MOLOG WMS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000080"/>
                </a:highlight>
              </a:rPr>
              <a:t>27 October 2021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JD CENTRAL Open Platform MRD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959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6173" y="533156"/>
            <a:ext cx="2303212" cy="685489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Content</a:t>
            </a:r>
            <a:endParaRPr kumimoji="1" lang="zh-CN" altLang="en-US" sz="2800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93378" y="1993140"/>
            <a:ext cx="582721" cy="456591"/>
          </a:xfrm>
        </p:spPr>
        <p:txBody>
          <a:bodyPr/>
          <a:lstStyle/>
          <a:p>
            <a:r>
              <a:rPr kumimoji="1" lang="en-US" altLang="zh-CN" b="1" dirty="0"/>
              <a:t>1</a:t>
            </a:r>
            <a:endParaRPr kumimoji="1" lang="zh-CN" altLang="en-US" b="1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680878" y="1981347"/>
            <a:ext cx="7201676" cy="456591"/>
          </a:xfrm>
        </p:spPr>
        <p:txBody>
          <a:bodyPr/>
          <a:lstStyle/>
          <a:p>
            <a:r>
              <a:rPr lang="en-US" altLang="zh-CN" b="1" dirty="0">
                <a:solidFill>
                  <a:srgbClr val="E223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Introduction and Contact Information</a:t>
            </a:r>
          </a:p>
          <a:p>
            <a:endParaRPr kumimoji="1" lang="zh-CN" altLang="en-US" dirty="0">
              <a:solidFill>
                <a:srgbClr val="E2231A"/>
              </a:solidFill>
            </a:endParaRPr>
          </a:p>
        </p:txBody>
      </p:sp>
      <p:sp>
        <p:nvSpPr>
          <p:cNvPr id="16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093378" y="2559954"/>
            <a:ext cx="582721" cy="423718"/>
          </a:xfrm>
        </p:spPr>
        <p:txBody>
          <a:bodyPr/>
          <a:lstStyle/>
          <a:p>
            <a:r>
              <a:rPr kumimoji="1" lang="en-US" altLang="zh-CN" b="1" dirty="0"/>
              <a:t>2</a:t>
            </a:r>
            <a:endParaRPr kumimoji="1" lang="zh-CN" altLang="en-US" b="1" dirty="0"/>
          </a:p>
        </p:txBody>
      </p:sp>
      <p:sp>
        <p:nvSpPr>
          <p:cNvPr id="17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2680170" y="2559954"/>
            <a:ext cx="4110311" cy="423718"/>
          </a:xfrm>
        </p:spPr>
        <p:txBody>
          <a:bodyPr/>
          <a:lstStyle/>
          <a:p>
            <a:r>
              <a:rPr lang="en-US" altLang="zh-CN" b="1" dirty="0">
                <a:solidFill>
                  <a:srgbClr val="E223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 Requirement</a:t>
            </a:r>
            <a:endParaRPr kumimoji="1" lang="zh-CN" altLang="en-US" dirty="0">
              <a:solidFill>
                <a:srgbClr val="E2231A"/>
              </a:solidFill>
            </a:endParaRPr>
          </a:p>
          <a:p>
            <a:endParaRPr kumimoji="1" lang="zh-CN" altLang="en-US" dirty="0">
              <a:solidFill>
                <a:srgbClr val="E2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1181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Company Introduction and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890" y="991892"/>
            <a:ext cx="10009909" cy="5185071"/>
          </a:xfrm>
        </p:spPr>
        <p:txBody>
          <a:bodyPr/>
          <a:lstStyle/>
          <a:p>
            <a:r>
              <a:rPr lang="en-US" dirty="0"/>
              <a:t>We are MOLOG. We are WMS Platform (Warehouse Management System) that service our customer on SaaS and On Prem. Our system handheld Stock, Shipment Delivery and PO.</a:t>
            </a:r>
          </a:p>
          <a:p>
            <a:r>
              <a:rPr lang="en-US" dirty="0"/>
              <a:t>Our system deeply in warehouse business and Scanning System such as Scan In, Scan Pick, Scan Pack,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Contact Us at https://www.customerwebhere.com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Me: [Customer Name], [Customer Email], [Customer Mobile Phone]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3693A1-CAAD-4AD9-8D53-9F8293193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r="24464"/>
          <a:stretch/>
        </p:blipFill>
        <p:spPr>
          <a:xfrm>
            <a:off x="1085839" y="3382044"/>
            <a:ext cx="3096217" cy="6995639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9DA751-3E05-4920-950B-3E6FC39C4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r="23302"/>
          <a:stretch/>
        </p:blipFill>
        <p:spPr>
          <a:xfrm>
            <a:off x="4504283" y="3382044"/>
            <a:ext cx="3096217" cy="6995639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F58431-1769-4673-8FB4-107B01676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r="24846"/>
          <a:stretch/>
        </p:blipFill>
        <p:spPr>
          <a:xfrm>
            <a:off x="7751893" y="3360180"/>
            <a:ext cx="3096217" cy="69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50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API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58" y="991892"/>
            <a:ext cx="10128141" cy="51850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/>
              <a:t>Please describe your API call scenario</a:t>
            </a:r>
            <a:r>
              <a:rPr lang="zh-CN" altLang="en-US" dirty="0"/>
              <a:t>？</a:t>
            </a:r>
            <a:r>
              <a:rPr lang="en-US" altLang="zh-CN" dirty="0"/>
              <a:t> </a:t>
            </a:r>
          </a:p>
          <a:p>
            <a:pPr marL="342900" indent="-342900">
              <a:buAutoNum type="arabicPeriod"/>
            </a:pPr>
            <a:r>
              <a:rPr lang="en-US" altLang="zh-CN" dirty="0"/>
              <a:t>Get Sale order from Marketplace</a:t>
            </a:r>
          </a:p>
          <a:p>
            <a:pPr marL="342900" indent="-342900">
              <a:buAutoNum type="arabicPeriod"/>
            </a:pPr>
            <a:r>
              <a:rPr lang="en-US" altLang="zh-CN" dirty="0"/>
              <a:t>MOLOG will allocate job by FIFO. </a:t>
            </a:r>
            <a:r>
              <a:rPr lang="en-US" altLang="zh-CN" b="1" dirty="0"/>
              <a:t>[After this step we will send inventory update to you]</a:t>
            </a:r>
          </a:p>
          <a:p>
            <a:pPr marL="342900" indent="-342900">
              <a:buAutoNum type="arabicPeriod"/>
            </a:pPr>
            <a:r>
              <a:rPr lang="en-US" altLang="zh-CN" dirty="0"/>
              <a:t>Operation Picker will scanning product on shelf.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Status turn to be PICKED. </a:t>
            </a:r>
            <a:r>
              <a:rPr lang="en-US" altLang="zh-CN" b="1" dirty="0"/>
              <a:t>[After this step we will sent Update Shipment Packed to you and get AWB to our system]</a:t>
            </a:r>
          </a:p>
          <a:p>
            <a:pPr marL="342900" indent="-342900">
              <a:buAutoNum type="arabicPeriod"/>
            </a:pPr>
            <a:r>
              <a:rPr lang="en-US" altLang="zh-CN" dirty="0"/>
              <a:t>Then operation go to packing job into carton and put AWB in carton. Then confirm job. </a:t>
            </a:r>
            <a:r>
              <a:rPr lang="en-US" altLang="zh-CN" b="1" dirty="0"/>
              <a:t>[After this step we will send Ready To Ship to you]</a:t>
            </a:r>
          </a:p>
          <a:p>
            <a:pPr marL="342900" indent="-342900">
              <a:buAutoNum type="arabicPeriod"/>
            </a:pPr>
            <a:r>
              <a:rPr lang="en-US" altLang="zh-CN" dirty="0"/>
              <a:t>For Get cancel, return, update product we will schedule by job corn.</a:t>
            </a:r>
          </a:p>
          <a:p>
            <a:pPr marL="0" indent="0">
              <a:buNone/>
            </a:pPr>
            <a:endParaRPr lang="th-TH" altLang="zh-CN" dirty="0"/>
          </a:p>
          <a:p>
            <a:pPr marL="0" indent="0">
              <a:buNone/>
            </a:pPr>
            <a:r>
              <a:rPr lang="en-US" altLang="zh-CN" dirty="0"/>
              <a:t>Which API names or modules would you like</a:t>
            </a:r>
            <a:r>
              <a:rPr lang="zh-CN" altLang="en-US" dirty="0"/>
              <a:t> </a:t>
            </a:r>
            <a:r>
              <a:rPr lang="en-US" altLang="zh-CN" dirty="0"/>
              <a:t>to call?</a:t>
            </a:r>
          </a:p>
          <a:p>
            <a:pPr marL="342900" indent="-342900">
              <a:buAutoNum type="arabicPeriod"/>
            </a:pPr>
            <a:r>
              <a:rPr lang="en-US" altLang="zh-CN" dirty="0"/>
              <a:t>Get Sale order</a:t>
            </a:r>
          </a:p>
          <a:p>
            <a:pPr marL="342900" indent="-342900">
              <a:buAutoNum type="arabicPeriod"/>
            </a:pPr>
            <a:r>
              <a:rPr lang="en-US" altLang="zh-CN" dirty="0"/>
              <a:t>Get Cancel Sale Order</a:t>
            </a:r>
          </a:p>
          <a:p>
            <a:pPr marL="342900" indent="-342900">
              <a:buAutoNum type="arabicPeriod"/>
            </a:pPr>
            <a:r>
              <a:rPr lang="en-US" altLang="zh-CN" dirty="0"/>
              <a:t>Get Edit Sale Order</a:t>
            </a:r>
          </a:p>
          <a:p>
            <a:pPr marL="342900" indent="-342900">
              <a:buAutoNum type="arabicPeriod"/>
            </a:pPr>
            <a:r>
              <a:rPr lang="en-US" altLang="zh-CN" dirty="0"/>
              <a:t>Get Return Sale Order</a:t>
            </a:r>
          </a:p>
          <a:p>
            <a:pPr marL="342900" indent="-342900">
              <a:buAutoNum type="arabicPeriod"/>
            </a:pPr>
            <a:r>
              <a:rPr lang="en-US" altLang="zh-CN" dirty="0"/>
              <a:t>Update Inventory</a:t>
            </a:r>
          </a:p>
          <a:p>
            <a:pPr marL="342900" indent="-342900">
              <a:buAutoNum type="arabicPeriod"/>
            </a:pPr>
            <a:r>
              <a:rPr lang="en-US" altLang="zh-CN" dirty="0"/>
              <a:t>Update Shipment Packed</a:t>
            </a:r>
          </a:p>
          <a:p>
            <a:pPr marL="342900" indent="-342900">
              <a:buAutoNum type="arabicPeriod"/>
            </a:pPr>
            <a:r>
              <a:rPr lang="en-US" altLang="zh-CN" dirty="0"/>
              <a:t>Update Shipment Ready To Ship</a:t>
            </a:r>
          </a:p>
          <a:p>
            <a:pPr marL="342900" indent="-342900">
              <a:buAutoNum type="arabicPeriod"/>
            </a:pPr>
            <a:r>
              <a:rPr lang="en-US" altLang="zh-CN" dirty="0"/>
              <a:t>Get AWB</a:t>
            </a:r>
          </a:p>
          <a:p>
            <a:pPr marL="342900" indent="-342900">
              <a:buAutoNum type="arabicPeriod"/>
            </a:pPr>
            <a:r>
              <a:rPr lang="en-US" altLang="zh-CN" dirty="0"/>
              <a:t>Post/Update Product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55571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14757" y="1796466"/>
            <a:ext cx="9716849" cy="762064"/>
          </a:xfrm>
        </p:spPr>
        <p:txBody>
          <a:bodyPr>
            <a:noAutofit/>
          </a:bodyPr>
          <a:lstStyle/>
          <a:p>
            <a:r>
              <a:rPr kumimoji="1" lang="en-US" altLang="zh-CN" sz="5400" dirty="0">
                <a:latin typeface="+mn-lt"/>
              </a:rPr>
              <a:t>Thank You!</a:t>
            </a:r>
            <a:endParaRPr kumimoji="1" lang="zh-CN" altLang="en-US" sz="5400" u="sng" dirty="0">
              <a:latin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3" y="5668643"/>
            <a:ext cx="2602366" cy="6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9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4">
  <a:themeElements>
    <a:clrScheme name="Custom 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DA1921"/>
      </a:accent2>
      <a:accent3>
        <a:srgbClr val="E11E19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6F9402EF-373D-CA41-B70D-CA1D47F74DF6}" vid="{01240CEF-DA96-3E40-854F-8CC227FE2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1193E998DB1489365484D5615BC76" ma:contentTypeVersion="11" ma:contentTypeDescription="Create a new document." ma:contentTypeScope="" ma:versionID="c35db68c07b92af26f16de2fdb802b4c">
  <xsd:schema xmlns:xsd="http://www.w3.org/2001/XMLSchema" xmlns:xs="http://www.w3.org/2001/XMLSchema" xmlns:p="http://schemas.microsoft.com/office/2006/metadata/properties" xmlns:ns2="933e638c-ad07-4cf6-ae90-4a6bd9258b8d" targetNamespace="http://schemas.microsoft.com/office/2006/metadata/properties" ma:root="true" ma:fieldsID="b60ccf21fb7e6027f6dda812518c554c" ns2:_="">
    <xsd:import namespace="933e638c-ad07-4cf6-ae90-4a6bd9258b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e638c-ad07-4cf6-ae90-4a6bd9258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C3D54-F9F3-498D-9896-DE37D04B2C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FE0EE1-FA03-417B-B1B6-54D6772C8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39A2D8-316E-435F-A333-1E9F3CBFE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e638c-ad07-4cf6-ae90-4a6bd9258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30090</TotalTime>
  <Words>265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Microsoft YaHei</vt:lpstr>
      <vt:lpstr>Microsoft YaHei</vt:lpstr>
      <vt:lpstr>Arial</vt:lpstr>
      <vt:lpstr>Calibri</vt:lpstr>
      <vt:lpstr>DB Ozone X</vt:lpstr>
      <vt:lpstr>Theme4</vt:lpstr>
      <vt:lpstr>think-cell Slide</vt:lpstr>
      <vt:lpstr>JD CENTRAL Open Platform MRD</vt:lpstr>
      <vt:lpstr>PowerPoint Presentation</vt:lpstr>
      <vt:lpstr>Company Introduction and Contact Information</vt:lpstr>
      <vt:lpstr>API Requirement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 Hand-over</dc:title>
  <dc:creator>Jirasak Chirathivat</dc:creator>
  <cp:lastModifiedBy>Nithinunt Manowaranunn [TH]</cp:lastModifiedBy>
  <cp:revision>1171</cp:revision>
  <dcterms:created xsi:type="dcterms:W3CDTF">2018-01-08T10:50:47Z</dcterms:created>
  <dcterms:modified xsi:type="dcterms:W3CDTF">2021-10-27T09:38:41Z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0x0101009621193E998DB1489365484D5615BC76</vt:lpwstr>
  </property>
</Properties>
</file>